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725" r:id="rId13"/>
  </p:sldMasterIdLst>
  <p:notesMasterIdLst>
    <p:notesMasterId r:id="rId17"/>
  </p:notesMasterIdLst>
  <p:handoutMasterIdLst>
    <p:handoutMasterId r:id="rId15"/>
  </p:handoutMasterIdLst>
  <p:sldIdLst>
    <p:sldId id="256" r:id="rId19"/>
    <p:sldId id="258" r:id="rId21"/>
    <p:sldId id="279" r:id="rId22"/>
    <p:sldId id="280" r:id="rId23"/>
    <p:sldId id="281" r:id="rId24"/>
    <p:sldId id="282" r:id="rId25"/>
    <p:sldId id="283" r:id="rId26"/>
    <p:sldId id="276" r:id="rId27"/>
    <p:sldId id="265" r:id="rId28"/>
    <p:sldId id="285" r:id="rId29"/>
    <p:sldId id="284" r:id="rId30"/>
    <p:sldId id="272" r:id="rId31"/>
    <p:sldId id="273" r:id="rId3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8001" autoAdjust="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7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3" Type="http://schemas.openxmlformats.org/officeDocument/2006/relationships/slideMaster" Target="slideMasters/slideMaster1.xml"></Relationship><Relationship Id="rId14" Type="http://schemas.openxmlformats.org/officeDocument/2006/relationships/theme" Target="theme/theme1.xml"></Relationship><Relationship Id="rId15" Type="http://schemas.openxmlformats.org/officeDocument/2006/relationships/handoutMaster" Target="handoutMasters/handoutMaster1.xml"></Relationship><Relationship Id="rId17" Type="http://schemas.openxmlformats.org/officeDocument/2006/relationships/notesMaster" Target="notesMasters/notesMaster1.xml"></Relationship><Relationship Id="rId19" Type="http://schemas.openxmlformats.org/officeDocument/2006/relationships/slide" Target="slides/slide1.xml"></Relationship><Relationship Id="rId21" Type="http://schemas.openxmlformats.org/officeDocument/2006/relationships/slide" Target="slides/slide2.xml"></Relationship><Relationship Id="rId22" Type="http://schemas.openxmlformats.org/officeDocument/2006/relationships/slide" Target="slides/slide3.xml"></Relationship><Relationship Id="rId23" Type="http://schemas.openxmlformats.org/officeDocument/2006/relationships/slide" Target="slides/slide4.xml"></Relationship><Relationship Id="rId24" Type="http://schemas.openxmlformats.org/officeDocument/2006/relationships/slide" Target="slides/slide5.xml"></Relationship><Relationship Id="rId25" Type="http://schemas.openxmlformats.org/officeDocument/2006/relationships/slide" Target="slides/slide6.xml"></Relationship><Relationship Id="rId26" Type="http://schemas.openxmlformats.org/officeDocument/2006/relationships/slide" Target="slides/slide7.xml"></Relationship><Relationship Id="rId27" Type="http://schemas.openxmlformats.org/officeDocument/2006/relationships/slide" Target="slides/slide8.xml"></Relationship><Relationship Id="rId28" Type="http://schemas.openxmlformats.org/officeDocument/2006/relationships/slide" Target="slides/slide9.xml"></Relationship><Relationship Id="rId29" Type="http://schemas.openxmlformats.org/officeDocument/2006/relationships/slide" Target="slides/slide10.xml"></Relationship><Relationship Id="rId30" Type="http://schemas.openxmlformats.org/officeDocument/2006/relationships/slide" Target="slides/slide11.xml"></Relationship><Relationship Id="rId31" Type="http://schemas.openxmlformats.org/officeDocument/2006/relationships/slide" Target="slides/slide12.xml"></Relationship><Relationship Id="rId32" Type="http://schemas.openxmlformats.org/officeDocument/2006/relationships/slide" Target="slides/slide13.xml"></Relationship><Relationship Id="rId33" Type="http://schemas.openxmlformats.org/officeDocument/2006/relationships/viewProps" Target="viewProps.xml"></Relationship><Relationship Id="rId34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fImage1049732901942.png>
</file>

<file path=ppt/media/fImage11365081059169.png>
</file>

<file path=ppt/media/fImage1272952914827.png>
</file>

<file path=ppt/media/fImage129257286491.jpeg>
</file>

<file path=ppt/media/fImage1416423072391.png>
</file>

<file path=ppt/media/fImage163218310153.png>
</file>

<file path=ppt/media/fImage18000381071478.png>
</file>

<file path=ppt/media/fImage1880063084604.png>
</file>

<file path=ppt/media/fImage2052951016334.jpeg>
</file>

<file path=ppt/media/fImage24065121065724.png>
</file>

<file path=ppt/media/fImage2605631026500.jpeg>
</file>

<file path=ppt/media/fImage324270311292.png>
</file>

<file path=ppt/media/fImage3606001096962.jpeg>
</file>

<file path=ppt/media/fImage3606001105705.jpeg>
</file>

<file path=ppt/media/fImage3606001114464.jpeg>
</file>

<file path=ppt/media/fImage3606009841.jpeg>
</file>

<file path=ppt/media/fImage3630201008467.jpeg>
</file>

<file path=ppt/media/fImage3630201168145.jpeg>
</file>

<file path=ppt/media/fImage4068562579169.jpeg>
</file>

<file path=ppt/media/fImage4068562601478.jpeg>
</file>

<file path=ppt/media/fImage4201941089358.png>
</file>

<file path=ppt/media/fImage87644118841.jpeg>
</file>

<file path=ppt/media/fImage8764412496334.jpeg>
</file>

<file path=ppt/media/fImage9000682716962.jpeg>
</file>

<file path=ppt/media/fImage9000682793281.jpe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/>
          <a:lstStyle/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slideLayout" Target="../slideLayouts/slideLayout10.xml"></Relationship><Relationship Id="rId11" Type="http://schemas.openxmlformats.org/officeDocument/2006/relationships/slideLayout" Target="../slideLayouts/slideLayout11.xml"></Relationship><Relationship Id="rId12" Type="http://schemas.openxmlformats.org/officeDocument/2006/relationships/theme" Target="../theme/theme1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bg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3" Type="http://schemas.openxmlformats.org/officeDocument/2006/relationships/image" Target="../media/fImage1416423072391.png"></Relationship><Relationship Id="rId4" Type="http://schemas.openxmlformats.org/officeDocument/2006/relationships/image" Target="../media/fImage1880063084604.png"></Relationship><Relationship Id="rId5" Type="http://schemas.openxmlformats.org/officeDocument/2006/relationships/image" Target="../media/fImage3606001114464.jpeg"></Relationship><Relationship Id="rId6" Type="http://schemas.openxmlformats.org/officeDocument/2006/relationships/image" Target="../media/fImage3606001105705.jpeg"></Relationship><Relationship Id="rId7" Type="http://schemas.openxmlformats.org/officeDocument/2006/relationships/slideLayout" Target="../slideLayouts/slideLayout2.xml"></Relationship></Relationships>
</file>

<file path=ppt/slides/_rels/slide11.xml.rels><?xml version="1.0" encoding="UTF-8"?>
<Relationships xmlns="http://schemas.openxmlformats.org/package/2006/relationships"><Relationship Id="rId3" Type="http://schemas.openxmlformats.org/officeDocument/2006/relationships/image" Target="../media/fImage163218310153.png"></Relationship><Relationship Id="rId4" Type="http://schemas.openxmlformats.org/officeDocument/2006/relationships/image" Target="../media/fImage324270311292.png"></Relationship><Relationship Id="rId5" Type="http://schemas.openxmlformats.org/officeDocument/2006/relationships/image" Target="../media/fImage3630201168145.jpeg"></Relationship><Relationship Id="rId6" Type="http://schemas.openxmlformats.org/officeDocument/2006/relationships/slideLayout" Target="../slideLayouts/slideLayout2.xml"></Relationship></Relationships>
</file>

<file path=ppt/slides/_rels/slide1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2.xml.rels><?xml version="1.0" encoding="UTF-8"?>
<Relationships xmlns="http://schemas.openxmlformats.org/package/2006/relationships"><Relationship Id="rId3" Type="http://schemas.openxmlformats.org/officeDocument/2006/relationships/image" Target="../media/fImage87644118841.jpeg"></Relationship><Relationship Id="rId5" Type="http://schemas.openxmlformats.org/officeDocument/2006/relationships/image" Target="../media/fImage3606009841.jpeg"></Relationship><Relationship Id="rId6" Type="http://schemas.openxmlformats.org/officeDocument/2006/relationships/slideLayout" Target="../slideLayouts/slideLayout2.xml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image" Target="../media/fImage8764412496334.jpeg"></Relationship><Relationship Id="rId4" Type="http://schemas.openxmlformats.org/officeDocument/2006/relationships/image" Target="../media/fImage3630201008467.jpeg"></Relationship><Relationship Id="rId5" Type="http://schemas.openxmlformats.org/officeDocument/2006/relationships/slideLayout" Target="../slideLayouts/slideLayout2.xml"></Relationship></Relationships>
</file>

<file path=ppt/slides/_rels/slide4.xml.rels><?xml version="1.0" encoding="UTF-8"?>
<Relationships xmlns="http://schemas.openxmlformats.org/package/2006/relationships"><Relationship Id="rId2" Type="http://schemas.openxmlformats.org/officeDocument/2006/relationships/image" Target="../media/fImage4068562579169.jpeg"></Relationship><Relationship Id="rId4" Type="http://schemas.openxmlformats.org/officeDocument/2006/relationships/image" Target="../media/fImage2052951016334.jpeg"></Relationship><Relationship Id="rId5" Type="http://schemas.openxmlformats.org/officeDocument/2006/relationships/slideLayout" Target="../slideLayouts/slideLayout2.xml"></Relationship></Relationships>
</file>

<file path=ppt/slides/_rels/slide5.xml.rels><?xml version="1.0" encoding="UTF-8"?>
<Relationships xmlns="http://schemas.openxmlformats.org/package/2006/relationships"><Relationship Id="rId2" Type="http://schemas.openxmlformats.org/officeDocument/2006/relationships/image" Target="../media/fImage4068562601478.jpeg"></Relationship><Relationship Id="rId4" Type="http://schemas.openxmlformats.org/officeDocument/2006/relationships/image" Target="../media/fImage2605631026500.jpeg"></Relationship><Relationship Id="rId5" Type="http://schemas.openxmlformats.org/officeDocument/2006/relationships/slideLayout" Target="../slideLayouts/slideLayout2.xml"></Relationship></Relationships>
</file>

<file path=ppt/slides/_rels/slide6.xml.rels><?xml version="1.0" encoding="UTF-8"?>
<Relationships xmlns="http://schemas.openxmlformats.org/package/2006/relationships"><Relationship Id="rId2" Type="http://schemas.openxmlformats.org/officeDocument/2006/relationships/image" Target="../media/fImage9000682716962.jpeg"></Relationship><Relationship Id="rId6" Type="http://schemas.openxmlformats.org/officeDocument/2006/relationships/image" Target="../media/fImage11365081059169.png"></Relationship><Relationship Id="rId7" Type="http://schemas.openxmlformats.org/officeDocument/2006/relationships/image" Target="../media/fImage24065121065724.png"></Relationship><Relationship Id="rId8" Type="http://schemas.openxmlformats.org/officeDocument/2006/relationships/image" Target="../media/fImage18000381071478.png"></Relationship><Relationship Id="rId9" Type="http://schemas.openxmlformats.org/officeDocument/2006/relationships/slideLayout" Target="../slideLayouts/slideLayout2.xml"></Relationship></Relationships>
</file>

<file path=ppt/slides/_rels/slide7.xml.rels><?xml version="1.0" encoding="UTF-8"?>
<Relationships xmlns="http://schemas.openxmlformats.org/package/2006/relationships"><Relationship Id="rId2" Type="http://schemas.openxmlformats.org/officeDocument/2006/relationships/image" Target="../media/fImage9000682793281.jpeg"></Relationship><Relationship Id="rId5" Type="http://schemas.openxmlformats.org/officeDocument/2006/relationships/image" Target="../media/fImage4201941089358.png"></Relationship><Relationship Id="rId6" Type="http://schemas.openxmlformats.org/officeDocument/2006/relationships/slideLayout" Target="../slideLayouts/slideLayout2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image" Target="../media/fImage129257286491.jpeg"></Relationship><Relationship Id="rId2" Type="http://schemas.openxmlformats.org/officeDocument/2006/relationships/slideLayout" Target="../slideLayouts/slideLayout2.xml"></Relationship></Relationships>
</file>

<file path=ppt/slides/_rels/slide9.xml.rels><?xml version="1.0" encoding="UTF-8"?>
<Relationships xmlns="http://schemas.openxmlformats.org/package/2006/relationships"><Relationship Id="rId6" Type="http://schemas.openxmlformats.org/officeDocument/2006/relationships/image" Target="../media/fImage1049732901942.png"></Relationship><Relationship Id="rId7" Type="http://schemas.openxmlformats.org/officeDocument/2006/relationships/image" Target="../media/fImage1272952914827.png"></Relationship><Relationship Id="rId8" Type="http://schemas.openxmlformats.org/officeDocument/2006/relationships/image" Target="../media/fImage3606001096962.jpeg"></Relationship><Relationship Id="rId9" Type="http://schemas.openxmlformats.org/officeDocument/2006/relationships/slideLayout" Target="../slideLayouts/slideLayout2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>
            <a:off x="1523365" y="1039495"/>
            <a:ext cx="9145905" cy="825500"/>
          </a:xfrm>
          <a:prstGeom prst="rect">
            <a:avLst/>
          </a:prstGeom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 latinLnBrk="0">
              <a:buFontTx/>
              <a:buNone/>
            </a:pPr>
            <a:r>
              <a:rPr lang="ko-KR" altLang="en-US" sz="44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  <a:cs typeface="Aharoni" charset="0"/>
              </a:rPr>
              <a:t/>
            </a:r>
            <a:br>
              <a:rPr lang="ko-KR" altLang="en-US" sz="44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  <a:cs typeface="Aharoni" charset="0"/>
              </a:rPr>
            </a:br>
            <a:r>
              <a:rPr lang="en-US" altLang="ko-KR" sz="44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  <a:cs typeface="Aharoni" charset="0"/>
              </a:rPr>
              <a:t>Clone cording – </a:t>
            </a:r>
            <a:r>
              <a:rPr lang="en-US" altLang="ko-KR" sz="44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  <a:cs typeface="Aharoni" charset="0"/>
              </a:rPr>
              <a:t/>
            </a:r>
            <a:br>
              <a:rPr lang="en-US" altLang="ko-KR" sz="44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  <a:cs typeface="Aharoni" charset="0"/>
              </a:rPr>
            </a:br>
            <a:r>
              <a:rPr lang="ko-KR" altLang="en-US" sz="44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  <a:cs typeface="Aharoni" charset="0"/>
              </a:rPr>
              <a:t>W3.CSS Template</a:t>
            </a:r>
            <a:r>
              <a:rPr lang="en-US" altLang="ko-KR" sz="44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  <a:cs typeface="Aharoni" charset="0"/>
              </a:rPr>
              <a:t>(3)</a:t>
            </a:r>
            <a:endParaRPr lang="ko-KR" altLang="en-US" sz="4400">
              <a:latin typeface="Arial Rounded MT Bold" charset="0"/>
              <a:ea typeface="Arial Rounded MT Bold" charset="0"/>
              <a:cs typeface="Aharoni" charset="0"/>
            </a:endParaRPr>
          </a:p>
        </p:txBody>
      </p:sp>
      <p:sp>
        <p:nvSpPr>
          <p:cNvPr id="3" name="부제목 2"/>
          <p:cNvSpPr txBox="1">
            <a:spLocks noGrp="1"/>
          </p:cNvSpPr>
          <p:nvPr>
            <p:ph type="subTitle" idx="1"/>
          </p:nvPr>
        </p:nvSpPr>
        <p:spPr>
          <a:xfrm>
            <a:off x="9628505" y="5329555"/>
            <a:ext cx="2433320" cy="1657350"/>
          </a:xfrm>
          <a:prstGeom prst="rect">
            <a:avLst/>
          </a:prstGeom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 sz="32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22.09.</a:t>
            </a:r>
            <a:r>
              <a:rPr lang="en-US" altLang="ko-KR" sz="32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21.</a:t>
            </a:r>
            <a:endParaRPr lang="ko-KR" altLang="en-US" sz="3200">
              <a:latin typeface="Arial Rounded MT Bold" charset="0"/>
              <a:ea typeface="Arial Rounded MT Bold" charset="0"/>
            </a:endParaRPr>
          </a:p>
          <a:p>
            <a:pPr marL="0" indent="0" latinLnBrk="0">
              <a:buFontTx/>
              <a:buNone/>
            </a:pPr>
            <a:r>
              <a:rPr lang="ko-KR" altLang="en-US" sz="32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김다보미</a:t>
            </a:r>
            <a:endParaRPr lang="ko-KR" altLang="en-US" sz="3200">
              <a:latin typeface="Arial Rounded MT Bold" charset="0"/>
              <a:ea typeface="Arial Rounded MT Bold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1440D1-247D-F94C-52E7-B9C3B4297E88}"/>
              </a:ext>
            </a:extLst>
          </p:cNvPr>
          <p:cNvSpPr txBox="1"/>
          <p:nvPr/>
        </p:nvSpPr>
        <p:spPr>
          <a:xfrm>
            <a:off x="1090930" y="3241040"/>
            <a:ext cx="6402070" cy="267652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228600" indent="-228600" latinLnBrk="0">
              <a:lnSpc>
                <a:spcPct val="114999"/>
              </a:lnSpc>
              <a:buFontTx/>
              <a:buNone/>
            </a:pPr>
            <a:r>
              <a:rPr lang="ko-KR" altLang="en-US" sz="2000">
                <a:solidFill>
                  <a:schemeClr val="bg2">
                    <a:lumMod val="50000"/>
                  </a:schemeClr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1.</a:t>
            </a:r>
            <a:r>
              <a:rPr lang="ko-KR" altLang="en-US" sz="2000">
                <a:solidFill>
                  <a:schemeClr val="bg2">
                    <a:lumMod val="50000"/>
                  </a:schemeClr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 </a:t>
            </a:r>
            <a:r>
              <a:rPr lang="ko-KR" altLang="en-US" sz="2000">
                <a:solidFill>
                  <a:schemeClr val="bg2">
                    <a:lumMod val="50000"/>
                  </a:schemeClr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최종</a:t>
            </a:r>
            <a:r>
              <a:rPr lang="ko-KR" altLang="en-US" sz="2000">
                <a:solidFill>
                  <a:schemeClr val="bg2">
                    <a:lumMod val="50000"/>
                  </a:schemeClr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 </a:t>
            </a:r>
            <a:r>
              <a:rPr lang="ko-KR" altLang="en-US" sz="2000">
                <a:solidFill>
                  <a:schemeClr val="bg2">
                    <a:lumMod val="50000"/>
                  </a:schemeClr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완성본</a:t>
            </a:r>
            <a:endParaRPr lang="ko-KR" altLang="en-US" sz="2000">
              <a:solidFill>
                <a:schemeClr val="bg2">
                  <a:lumMod val="50000"/>
                </a:schemeClr>
              </a:solidFill>
              <a:latin typeface="Arial Rounded MT Bold" charset="0"/>
              <a:ea typeface="Arial Rounded MT Bold" charset="0"/>
            </a:endParaRPr>
          </a:p>
          <a:p>
            <a:pPr marL="228600" indent="-228600" rtl="0" algn="l" defTabSz="914400" eaLnBrk="1" latinLnBrk="0" hangingPunct="1">
              <a:lnSpc>
                <a:spcPct val="114999"/>
              </a:lnSpc>
              <a:spcBef>
                <a:spcPts val="1000"/>
              </a:spcBef>
              <a:buFontTx/>
              <a:buNone/>
            </a:pPr>
            <a:r>
              <a:rPr lang="ko-KR" altLang="en-US" sz="2000">
                <a:solidFill>
                  <a:schemeClr val="bg2">
                    <a:lumMod val="50000"/>
                  </a:schemeClr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2.HTML DOM 구조</a:t>
            </a:r>
            <a:endParaRPr lang="ko-KR" altLang="en-US" sz="2000">
              <a:solidFill>
                <a:schemeClr val="bg2">
                  <a:lumMod val="50000"/>
                </a:schemeClr>
              </a:solidFill>
              <a:latin typeface="Arial Rounded MT Bold" charset="0"/>
              <a:ea typeface="Arial Rounded MT Bold" charset="0"/>
            </a:endParaRPr>
          </a:p>
          <a:p>
            <a:pPr marL="228600" indent="-228600" rtl="0" algn="l" defTabSz="914400" eaLnBrk="1" latinLnBrk="0" hangingPunct="1">
              <a:lnSpc>
                <a:spcPct val="114999"/>
              </a:lnSpc>
              <a:spcBef>
                <a:spcPts val="1000"/>
              </a:spcBef>
              <a:buFontTx/>
              <a:buNone/>
            </a:pPr>
            <a:r>
              <a:rPr lang="ko-KR" altLang="en-US" sz="2000">
                <a:solidFill>
                  <a:schemeClr val="bg2">
                    <a:lumMod val="50000"/>
                  </a:schemeClr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3. 각 파트 별 CSS 코드 구현과 결과 (부분 스크린샷)</a:t>
            </a:r>
            <a:endParaRPr lang="ko-KR" altLang="en-US" sz="2000">
              <a:solidFill>
                <a:schemeClr val="bg2">
                  <a:lumMod val="50000"/>
                </a:schemeClr>
              </a:solidFill>
              <a:latin typeface="Arial Rounded MT Bold" charset="0"/>
              <a:ea typeface="Arial Rounded MT Bold" charset="0"/>
            </a:endParaRPr>
          </a:p>
          <a:p>
            <a:pPr marL="228600" indent="-228600" rtl="0" algn="l" defTabSz="914400" eaLnBrk="1" latinLnBrk="0" hangingPunct="1">
              <a:lnSpc>
                <a:spcPct val="114999"/>
              </a:lnSpc>
              <a:spcBef>
                <a:spcPts val="1000"/>
              </a:spcBef>
              <a:buFontTx/>
              <a:buNone/>
            </a:pPr>
            <a:r>
              <a:rPr lang="ko-KR" altLang="en-US" sz="2000">
                <a:solidFill>
                  <a:schemeClr val="bg2">
                    <a:lumMod val="50000"/>
                  </a:schemeClr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4. 작업 도중 겪은 에러 상황과 해결 과정</a:t>
            </a:r>
            <a:endParaRPr lang="ko-KR" altLang="en-US" sz="2000">
              <a:solidFill>
                <a:schemeClr val="bg2">
                  <a:lumMod val="50000"/>
                </a:schemeClr>
              </a:solidFill>
              <a:latin typeface="Arial Rounded MT Bold" charset="0"/>
              <a:ea typeface="Arial Rounded MT Bold" charset="0"/>
            </a:endParaRPr>
          </a:p>
          <a:p>
            <a:pPr marL="228600" indent="-228600" rtl="0" algn="l" defTabSz="914400" eaLnBrk="1" latinLnBrk="0" hangingPunct="1">
              <a:lnSpc>
                <a:spcPct val="114999"/>
              </a:lnSpc>
              <a:spcBef>
                <a:spcPts val="1000"/>
              </a:spcBef>
              <a:buFontTx/>
              <a:buNone/>
            </a:pPr>
            <a:r>
              <a:rPr lang="ko-KR" altLang="en-US" sz="2000">
                <a:solidFill>
                  <a:schemeClr val="bg2">
                    <a:lumMod val="50000"/>
                  </a:schemeClr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5. 총 작업 시간 및 소감</a:t>
            </a:r>
            <a:endParaRPr lang="ko-KR" altLang="en-US" sz="2000">
              <a:solidFill>
                <a:schemeClr val="bg2">
                  <a:lumMod val="50000"/>
                </a:schemeClr>
              </a:solidFill>
              <a:latin typeface="Arial Rounded MT Bold" charset="0"/>
              <a:ea typeface="Arial Rounded MT Bold" charset="0"/>
            </a:endParaRPr>
          </a:p>
          <a:p>
            <a:pPr marL="0" indent="0" latinLnBrk="0">
              <a:buFontTx/>
              <a:buNone/>
            </a:pPr>
            <a:endParaRPr lang="ko-KR" altLang="en-US" sz="2000">
              <a:solidFill>
                <a:schemeClr val="bg2">
                  <a:lumMod val="50000"/>
                </a:schemeClr>
              </a:solidFill>
              <a:latin typeface="Arial Rounded MT Bold" charset="0"/>
              <a:ea typeface="Arial Rounded MT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28" descr="C:/Users/cdabo/AppData/Roaming/PolarisOffice/ETemp/5692_10062424/fImage3606001114464.jpe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505200" y="746125"/>
            <a:ext cx="5386705" cy="587311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16" name="그림 27" descr="C:/Users/cdabo/AppData/Roaming/PolarisOffice/ETemp/5692_10062424/fImage3606001105705.jpe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505200" y="746125"/>
            <a:ext cx="5386705" cy="587311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sp>
        <p:nvSpPr>
          <p:cNvPr id="7" name="제목 1"/>
          <p:cNvSpPr txBox="1">
            <a:spLocks/>
          </p:cNvSpPr>
          <p:nvPr>
            <p:ph type="title"/>
          </p:nvPr>
        </p:nvSpPr>
        <p:spPr>
          <a:xfrm>
            <a:off x="0" y="7620"/>
            <a:ext cx="4943475" cy="66040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latinLnBrk="0">
              <a:buFontTx/>
              <a:buNone/>
            </a:pPr>
            <a:r>
              <a:rPr lang="en-US" altLang="ko-KR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03 CSS(list&amp;page)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  <p:cxnSp>
        <p:nvCxnSpPr>
          <p:cNvPr id="12" name="Rect 0"/>
          <p:cNvCxnSpPr/>
          <p:nvPr/>
        </p:nvCxnSpPr>
        <p:spPr>
          <a:xfrm>
            <a:off x="3704590" y="6116955"/>
            <a:ext cx="1906270" cy="224155"/>
          </a:xfrm>
          <a:prstGeom prst="straightConnector1"/>
          <a:ln w="28575" cap="flat" cmpd="sng">
            <a:solidFill>
              <a:schemeClr val="tx1">
                <a:alpha val="100000"/>
              </a:schemeClr>
            </a:solidFill>
            <a:prstDash val="solid"/>
            <a:miter lim="800000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33" descr="C:/Users/cdabo/AppData/Roaming/PolarisOffice/ETemp/5692_10062424/fImage1416423072391.png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203200" y="1862455"/>
            <a:ext cx="3502025" cy="447802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14" name="그림 34" descr="C:/Users/cdabo/AppData/Roaming/PolarisOffice/ETemp/5692_10062424/fImage1880063084604.png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9112885" y="518795"/>
            <a:ext cx="2879090" cy="444627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cxnSp>
        <p:nvCxnSpPr>
          <p:cNvPr id="15" name="도형 35"/>
          <p:cNvCxnSpPr/>
          <p:nvPr/>
        </p:nvCxnSpPr>
        <p:spPr>
          <a:xfrm flipH="1">
            <a:off x="8783955" y="2159000"/>
            <a:ext cx="350520" cy="234315"/>
          </a:xfrm>
          <a:prstGeom prst="straightConnector1"/>
          <a:ln w="28575" cap="flat" cmpd="sng">
            <a:solidFill>
              <a:schemeClr val="tx1">
                <a:alpha val="100000"/>
              </a:schemeClr>
            </a:solidFill>
            <a:prstDash val="solid"/>
            <a:miter lim="800000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41" descr="C:/Users/cdabo/AppData/Roaming/PolarisOffice/ETemp/5692_10062424/fImage3630201168145.jpe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216275" y="845185"/>
            <a:ext cx="6103620" cy="574167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sp>
        <p:nvSpPr>
          <p:cNvPr id="7" name="제목 1"/>
          <p:cNvSpPr txBox="1">
            <a:spLocks/>
          </p:cNvSpPr>
          <p:nvPr>
            <p:ph type="title"/>
          </p:nvPr>
        </p:nvSpPr>
        <p:spPr>
          <a:xfrm>
            <a:off x="10795" y="7620"/>
            <a:ext cx="4943475" cy="66040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latinLnBrk="0">
              <a:buFontTx/>
              <a:buNone/>
            </a:pPr>
            <a:r>
              <a:rPr lang="en-US" altLang="ko-KR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03 CSS(info&amp;footer)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  <p:pic>
        <p:nvPicPr>
          <p:cNvPr id="9" name="그림 36" descr="C:/Users/cdabo/AppData/Roaming/PolarisOffice/ETemp/5692_10062424/fImage163218310153.png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286385" y="666750"/>
            <a:ext cx="2604135" cy="609727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10" name="그림 37" descr="C:/Users/cdabo/AppData/Roaming/PolarisOffice/ETemp/5692_10062424/fImage324270311292.png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9578340" y="95885"/>
            <a:ext cx="2149475" cy="666813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cxnSp>
        <p:nvCxnSpPr>
          <p:cNvPr id="11" name="도형 38"/>
          <p:cNvCxnSpPr/>
          <p:nvPr/>
        </p:nvCxnSpPr>
        <p:spPr>
          <a:xfrm flipV="1">
            <a:off x="2878455" y="2773045"/>
            <a:ext cx="837565" cy="106680"/>
          </a:xfrm>
          <a:prstGeom prst="straightConnector1"/>
          <a:ln w="28575" cap="flat" cmpd="sng">
            <a:solidFill>
              <a:schemeClr val="tx1">
                <a:alpha val="100000"/>
              </a:schemeClr>
            </a:solidFill>
            <a:prstDash val="solid"/>
            <a:miter lim="800000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도형 39"/>
          <p:cNvCxnSpPr/>
          <p:nvPr/>
        </p:nvCxnSpPr>
        <p:spPr>
          <a:xfrm flipH="1">
            <a:off x="8985250" y="5186045"/>
            <a:ext cx="604520" cy="96520"/>
          </a:xfrm>
          <a:prstGeom prst="straightConnector1"/>
          <a:ln w="28575" cap="flat" cmpd="sng">
            <a:solidFill>
              <a:schemeClr val="tx1">
                <a:alpha val="100000"/>
              </a:schemeClr>
            </a:solidFill>
            <a:prstDash val="solid"/>
            <a:miter lim="800000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 noGrp="1"/>
          </p:cNvSpPr>
          <p:nvPr>
            <p:ph type="obj" idx="1"/>
          </p:nvPr>
        </p:nvSpPr>
        <p:spPr>
          <a:xfrm>
            <a:off x="254000" y="1130300"/>
            <a:ext cx="11681460" cy="4263390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254000" indent="-254000" algn="l" latinLnBrk="0">
              <a:lnSpc>
                <a:spcPct val="150000"/>
              </a:lnSpc>
              <a:buFont typeface="Wingdings"/>
              <a:buChar char=""/>
            </a:pPr>
            <a:r>
              <a:rPr lang="en-US" altLang="ko-KR" sz="2200">
                <a:latin typeface="Arial Rounded MT Bold" charset="0"/>
              </a:rPr>
              <a:t>nav</a:t>
            </a:r>
            <a:r>
              <a:rPr lang="ko-KR" altLang="en-US" sz="2200">
                <a:latin typeface="Arial Rounded MT Bold" charset="0"/>
              </a:rPr>
              <a:t>와 </a:t>
            </a:r>
            <a:r>
              <a:rPr lang="en-US" altLang="ko-KR" sz="2200">
                <a:latin typeface="Arial Rounded MT Bold" charset="0"/>
              </a:rPr>
              <a:t>list</a:t>
            </a:r>
            <a:r>
              <a:rPr lang="ko-KR" altLang="en-US" sz="2200">
                <a:latin typeface="Arial Rounded MT Bold" charset="0"/>
              </a:rPr>
              <a:t>에 간격이 있는데 </a:t>
            </a:r>
            <a:r>
              <a:rPr lang="en-US" altLang="ko-KR" sz="2200">
                <a:latin typeface="Arial Rounded MT Bold" charset="0"/>
              </a:rPr>
              <a:t>list</a:t>
            </a:r>
            <a:r>
              <a:rPr lang="ko-KR" altLang="en-US" sz="2200">
                <a:latin typeface="Arial Rounded MT Bold" charset="0"/>
              </a:rPr>
              <a:t>에 </a:t>
            </a:r>
            <a:r>
              <a:rPr lang="en-US" altLang="ko-KR" sz="2200">
                <a:latin typeface="Arial Rounded MT Bold" charset="0"/>
              </a:rPr>
              <a:t>margin-top</a:t>
            </a:r>
            <a:r>
              <a:rPr lang="ko-KR" altLang="en-US" sz="2200">
                <a:latin typeface="Arial Rounded MT Bold" charset="0"/>
              </a:rPr>
              <a:t>을 주니까 </a:t>
            </a:r>
            <a:r>
              <a:rPr lang="en-US" altLang="ko-KR" sz="2200">
                <a:latin typeface="Arial Rounded MT Bold" charset="0"/>
              </a:rPr>
              <a:t>nav</a:t>
            </a:r>
            <a:r>
              <a:rPr lang="ko-KR" altLang="en-US" sz="2200">
                <a:latin typeface="Arial Rounded MT Bold" charset="0"/>
              </a:rPr>
              <a:t>가 아래로 내려와서 </a:t>
            </a:r>
            <a:r>
              <a:rPr lang="en-US" altLang="ko-KR" sz="2200">
                <a:latin typeface="Arial Rounded MT Bold" charset="0"/>
              </a:rPr>
              <a:t>padding</a:t>
            </a:r>
            <a:r>
              <a:rPr lang="ko-KR" altLang="en-US" sz="2200">
                <a:latin typeface="Arial Rounded MT Bold" charset="0"/>
              </a:rPr>
              <a:t>이나 </a:t>
            </a:r>
            <a:r>
              <a:rPr lang="en-US" altLang="ko-KR" sz="2200">
                <a:latin typeface="Arial Rounded MT Bold" charset="0"/>
              </a:rPr>
              <a:t>nav</a:t>
            </a:r>
            <a:r>
              <a:rPr lang="ko-KR" altLang="en-US" sz="2200">
                <a:latin typeface="Arial Rounded MT Bold" charset="0"/>
              </a:rPr>
              <a:t>에 </a:t>
            </a:r>
            <a:r>
              <a:rPr lang="en-US" altLang="ko-KR" sz="2200">
                <a:latin typeface="Arial Rounded MT Bold" charset="0"/>
              </a:rPr>
              <a:t>margin-bottom</a:t>
            </a:r>
            <a:r>
              <a:rPr lang="ko-KR" altLang="en-US" sz="2200">
                <a:latin typeface="Arial Rounded MT Bold" charset="0"/>
              </a:rPr>
              <a:t>을 주어도 해결되지 않음 </a:t>
            </a:r>
            <a:endParaRPr lang="ko-KR" altLang="en-US" sz="2200">
              <a:latin typeface="Arial Rounded MT Bold" charset="0"/>
            </a:endParaRPr>
          </a:p>
          <a:p>
            <a:pPr marL="254000" indent="-254000" algn="l" latinLnBrk="0">
              <a:lnSpc>
                <a:spcPct val="150000"/>
              </a:lnSpc>
              <a:buFontTx/>
              <a:buNone/>
            </a:pPr>
            <a:r>
              <a:rPr lang="ko-KR" altLang="en-US" sz="2200">
                <a:latin typeface="Arial Rounded MT Bold" charset="0"/>
              </a:rPr>
              <a:t>	→ </a:t>
            </a:r>
            <a:r>
              <a:rPr lang="en-US" altLang="ko-KR" sz="2200">
                <a:latin typeface="Arial Rounded MT Bold" charset="0"/>
              </a:rPr>
              <a:t>nav</a:t>
            </a:r>
            <a:r>
              <a:rPr lang="ko-KR" altLang="en-US" sz="2200">
                <a:latin typeface="Arial Rounded MT Bold" charset="0"/>
              </a:rPr>
              <a:t>에 </a:t>
            </a:r>
            <a:r>
              <a:rPr lang="en-US" altLang="ko-KR" sz="2200">
                <a:latin typeface="Arial Rounded MT Bold" charset="0"/>
              </a:rPr>
              <a:t>top:0; </a:t>
            </a:r>
            <a:r>
              <a:rPr lang="ko-KR" altLang="en-US" sz="2200">
                <a:latin typeface="Arial Rounded MT Bold" charset="0"/>
              </a:rPr>
              <a:t>속성을 주어 해결</a:t>
            </a:r>
            <a:endParaRPr lang="ko-KR" altLang="en-US" sz="2200">
              <a:latin typeface="Arial Rounded MT Bold" charset="0"/>
            </a:endParaRPr>
          </a:p>
          <a:p>
            <a:pPr marL="254000" indent="-254000" algn="l" latinLnBrk="0">
              <a:lnSpc>
                <a:spcPct val="150000"/>
              </a:lnSpc>
              <a:buFont typeface="Wingdings"/>
              <a:buChar char=""/>
            </a:pPr>
            <a:r>
              <a:rPr lang="en-US" altLang="ko-KR" sz="2200">
                <a:latin typeface="Arial Rounded MT Bold" charset="0"/>
              </a:rPr>
              <a:t> page</a:t>
            </a:r>
            <a:r>
              <a:rPr lang="ko-KR" altLang="en-US" sz="2200">
                <a:latin typeface="Arial Rounded MT Bold" charset="0"/>
              </a:rPr>
              <a:t>에 숫자를 박스 가운데에 두기 위해서 </a:t>
            </a:r>
            <a:endParaRPr lang="ko-KR" altLang="en-US" sz="2200">
              <a:latin typeface="Arial Rounded MT Bold" charset="0"/>
            </a:endParaRPr>
          </a:p>
          <a:p>
            <a:pPr marL="254000" indent="-254000" algn="l" latinLnBrk="0">
              <a:lnSpc>
                <a:spcPct val="150000"/>
              </a:lnSpc>
              <a:buFontTx/>
              <a:buNone/>
            </a:pPr>
            <a:r>
              <a:rPr lang="en-US" altLang="ko-KR" sz="2200">
                <a:latin typeface="Arial Rounded MT Bold" charset="0"/>
              </a:rPr>
              <a:t>	text-align:center; </a:t>
            </a:r>
            <a:r>
              <a:rPr lang="ko-KR" altLang="en-US" sz="2200">
                <a:latin typeface="Arial Rounded MT Bold" charset="0"/>
              </a:rPr>
              <a:t>속성을 줬는데도 가운데로 이동하지 않음 </a:t>
            </a:r>
            <a:endParaRPr lang="ko-KR" altLang="en-US" sz="2200">
              <a:latin typeface="Arial Rounded MT Bold" charset="0"/>
            </a:endParaRPr>
          </a:p>
          <a:p>
            <a:pPr marL="254000" indent="-254000" algn="l" latinLnBrk="0">
              <a:lnSpc>
                <a:spcPct val="150000"/>
              </a:lnSpc>
              <a:buFontTx/>
              <a:buNone/>
            </a:pPr>
            <a:r>
              <a:rPr lang="ko-KR" altLang="en-US" sz="2200">
                <a:latin typeface="Arial Rounded MT Bold" charset="0"/>
              </a:rPr>
              <a:t>	→ </a:t>
            </a:r>
            <a:r>
              <a:rPr lang="en-US" altLang="ko-KR" sz="2200">
                <a:latin typeface="Arial Rounded MT Bold" charset="0"/>
              </a:rPr>
              <a:t>display:inline-block; </a:t>
            </a:r>
            <a:r>
              <a:rPr lang="ko-KR" altLang="en-US" sz="2200">
                <a:latin typeface="Arial Rounded MT Bold" charset="0"/>
              </a:rPr>
              <a:t>속성과 </a:t>
            </a:r>
            <a:r>
              <a:rPr lang="en-US" altLang="ko-KR" sz="2200">
                <a:latin typeface="Arial Rounded MT Bold" charset="0"/>
              </a:rPr>
              <a:t>padding</a:t>
            </a:r>
            <a:r>
              <a:rPr lang="ko-KR" altLang="en-US" sz="2200">
                <a:latin typeface="Arial Rounded MT Bold" charset="0"/>
              </a:rPr>
              <a:t>값을 주어 해결</a:t>
            </a:r>
            <a:endParaRPr lang="ko-KR" altLang="en-US" sz="2200">
              <a:latin typeface="Arial Rounded MT Bold" charset="0"/>
            </a:endParaRPr>
          </a:p>
          <a:p>
            <a:pPr marL="254000" indent="-254000" algn="l" latinLnBrk="0">
              <a:lnSpc>
                <a:spcPct val="150000"/>
              </a:lnSpc>
              <a:buFont typeface="Wingdings"/>
              <a:buChar char=""/>
            </a:pPr>
            <a:r>
              <a:rPr lang="ko-KR" altLang="en-US" sz="2200">
                <a:latin typeface="Arial Rounded MT Bold" charset="0"/>
              </a:rPr>
              <a:t>제일 하단에 여백이 있는데</a:t>
            </a:r>
            <a:r>
              <a:rPr lang="en-US" altLang="ko-KR" sz="2200">
                <a:latin typeface="Arial Rounded MT Bold" charset="0"/>
              </a:rPr>
              <a:t>, footer</a:t>
            </a:r>
            <a:r>
              <a:rPr lang="ko-KR" altLang="en-US" sz="2200">
                <a:latin typeface="Arial Rounded MT Bold" charset="0"/>
              </a:rPr>
              <a:t>자체에 </a:t>
            </a:r>
            <a:r>
              <a:rPr lang="en-US" altLang="ko-KR" sz="2200">
                <a:latin typeface="Arial Rounded MT Bold" charset="0"/>
              </a:rPr>
              <a:t>margin-bottom</a:t>
            </a:r>
            <a:r>
              <a:rPr lang="ko-KR" altLang="en-US" sz="2200">
                <a:latin typeface="Arial Rounded MT Bold" charset="0"/>
              </a:rPr>
              <a:t>을 주어도 여백이 생기지 않음</a:t>
            </a:r>
            <a:endParaRPr lang="ko-KR" altLang="en-US" sz="2200">
              <a:latin typeface="Arial Rounded MT Bold" charset="0"/>
            </a:endParaRPr>
          </a:p>
          <a:p>
            <a:pPr marL="254000" indent="-254000" algn="l" latinLnBrk="0">
              <a:lnSpc>
                <a:spcPct val="150000"/>
              </a:lnSpc>
              <a:buFontTx/>
              <a:buNone/>
            </a:pPr>
            <a:r>
              <a:rPr lang="ko-KR" altLang="en-US" sz="2200">
                <a:latin typeface="Arial Rounded MT Bold" charset="0"/>
              </a:rPr>
              <a:t> 	→ </a:t>
            </a:r>
            <a:r>
              <a:rPr lang="en-US" altLang="ko-KR" sz="2200">
                <a:latin typeface="Arial Rounded MT Bold" charset="0"/>
              </a:rPr>
              <a:t>post</a:t>
            </a:r>
            <a:r>
              <a:rPr lang="ko-KR" altLang="en-US" sz="2200">
                <a:latin typeface="Arial Rounded MT Bold" charset="0"/>
              </a:rPr>
              <a:t>전체에 </a:t>
            </a:r>
            <a:r>
              <a:rPr lang="en-US" altLang="ko-KR" sz="2200">
                <a:latin typeface="Arial Rounded MT Bold" charset="0"/>
              </a:rPr>
              <a:t>margin-bottom </a:t>
            </a:r>
            <a:r>
              <a:rPr lang="ko-KR" altLang="en-US" sz="2200">
                <a:latin typeface="Arial Rounded MT Bold" charset="0"/>
              </a:rPr>
              <a:t>속성을 주어 해결</a:t>
            </a:r>
            <a:endParaRPr lang="ko-KR" altLang="en-US" sz="2200">
              <a:latin typeface="Arial Rounded MT Bold" charset="0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61A835D1-0040-1082-3D09-4411576447D5}"/>
              </a:ext>
            </a:extLst>
          </p:cNvPr>
          <p:cNvSpPr txBox="1">
            <a:spLocks/>
          </p:cNvSpPr>
          <p:nvPr/>
        </p:nvSpPr>
        <p:spPr>
          <a:xfrm>
            <a:off x="0" y="7620"/>
            <a:ext cx="2840990" cy="660400"/>
          </a:xfrm>
          <a:prstGeom prst="rect">
            <a:avLst/>
          </a:prstGeom>
        </p:spPr>
        <p:txBody>
          <a:bodyPr wrap="square" lIns="91440" tIns="45720" rIns="91440" bIns="45720" numCol="1" vert="horz" anchor="ctr">
            <a:normAutofit fontScale="100000" lnSpcReduction="0"/>
          </a:bodyPr>
          <a:lstStyle>
            <a:lvl1pPr marL="0" indent="0" rtl="0" algn="l" defTabSz="91440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GB" altLang="en-US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latinLnBrk="0">
              <a:buFontTx/>
              <a:buNone/>
            </a:pPr>
            <a:r>
              <a:rPr lang="en-US" altLang="ko-KR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04 </a:t>
            </a:r>
            <a:r>
              <a:rPr lang="ko-KR" altLang="en-US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에러 사항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 noGrp="1"/>
          </p:cNvSpPr>
          <p:nvPr>
            <p:ph type="obj" idx="1"/>
          </p:nvPr>
        </p:nvSpPr>
        <p:spPr>
          <a:xfrm rot="0">
            <a:off x="255905" y="1814830"/>
            <a:ext cx="11680825" cy="33616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ctr" latinLnBrk="0">
              <a:lnSpc>
                <a:spcPct val="100000"/>
              </a:lnSpc>
              <a:buFontTx/>
              <a:buNone/>
            </a:pPr>
            <a:endParaRPr lang="ko-KR" altLang="en-US" sz="2000">
              <a:latin typeface="Arial Rounded MT Bold" charset="0"/>
              <a:ea typeface="맑은 고딕" charset="0"/>
            </a:endParaRPr>
          </a:p>
          <a:p>
            <a:pPr marL="0" indent="0" algn="ctr" latinLnBrk="0">
              <a:lnSpc>
                <a:spcPct val="100000"/>
              </a:lnSpc>
              <a:buFontTx/>
              <a:buNone/>
            </a:pPr>
            <a:r>
              <a:rPr lang="ko-KR" altLang="en-US" sz="2000">
                <a:latin typeface="Arial Rounded MT Bold" charset="0"/>
                <a:ea typeface="맑은 고딕" charset="0"/>
              </a:rPr>
              <a:t>총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작업시간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4시간</a:t>
            </a:r>
            <a:endParaRPr lang="ko-KR" altLang="en-US" sz="2000">
              <a:latin typeface="Arial Rounded MT Bold" charset="0"/>
              <a:ea typeface="맑은 고딕" charset="0"/>
            </a:endParaRPr>
          </a:p>
          <a:p>
            <a:pPr marL="0" indent="0" algn="ctr" latinLnBrk="0">
              <a:lnSpc>
                <a:spcPct val="100000"/>
              </a:lnSpc>
              <a:buFontTx/>
              <a:buNone/>
            </a:pPr>
            <a:endParaRPr lang="ko-KR" altLang="en-US" sz="2000">
              <a:latin typeface="Arial Rounded MT Bold" charset="0"/>
              <a:ea typeface="맑은 고딕" charset="0"/>
            </a:endParaRPr>
          </a:p>
          <a:p>
            <a:pPr marL="0" indent="0" algn="ctr" latinLnBrk="0">
              <a:lnSpc>
                <a:spcPct val="100000"/>
              </a:lnSpc>
              <a:buFontTx/>
              <a:buNone/>
            </a:pPr>
            <a:endParaRPr lang="ko-KR" altLang="en-US" sz="2000">
              <a:latin typeface="Arial Rounded MT Bold" charset="0"/>
              <a:ea typeface="맑은 고딕" charset="0"/>
            </a:endParaRPr>
          </a:p>
          <a:p>
            <a:pPr marL="0" indent="0" algn="ctr" latinLnBrk="0">
              <a:lnSpc>
                <a:spcPct val="100000"/>
              </a:lnSpc>
              <a:buFontTx/>
              <a:buNone/>
            </a:pPr>
            <a:r>
              <a:rPr lang="ko-KR" altLang="en-US" sz="2000">
                <a:latin typeface="Arial Rounded MT Bold" charset="0"/>
                <a:ea typeface="맑은 고딕" charset="0"/>
              </a:rPr>
              <a:t>똑같이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en-US" altLang="ko-KR" sz="2000">
                <a:latin typeface="Arial Rounded MT Bold" charset="0"/>
                <a:ea typeface="맑은 고딕" charset="0"/>
              </a:rPr>
              <a:t>8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개의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박스를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정렬하는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거였는데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조금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더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어려웠다</a:t>
            </a:r>
            <a:r>
              <a:rPr lang="en-US" altLang="ko-KR" sz="2000">
                <a:latin typeface="Arial Rounded MT Bold" charset="0"/>
                <a:ea typeface="맑은 고딕" charset="0"/>
              </a:rPr>
              <a:t>.</a:t>
            </a:r>
            <a:endParaRPr lang="ko-KR" altLang="en-US" sz="2000">
              <a:latin typeface="Arial Rounded MT Bold" charset="0"/>
              <a:ea typeface="맑은 고딕" charset="0"/>
            </a:endParaRPr>
          </a:p>
          <a:p>
            <a:pPr marL="0" indent="0" algn="ctr" latinLnBrk="0">
              <a:lnSpc>
                <a:spcPct val="100000"/>
              </a:lnSpc>
              <a:buFontTx/>
              <a:buNone/>
            </a:pPr>
            <a:r>
              <a:rPr lang="en-US" altLang="ko-KR" sz="2000">
                <a:latin typeface="Arial Rounded MT Bold" charset="0"/>
                <a:ea typeface="맑은 고딕" charset="0"/>
              </a:rPr>
              <a:t>Flex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속성은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처음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사용해서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한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번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더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복습할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수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있는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기회였고</a:t>
            </a:r>
            <a:r>
              <a:rPr lang="en-US" altLang="ko-KR" sz="2000">
                <a:latin typeface="Arial Rounded MT Bold" charset="0"/>
                <a:ea typeface="맑은 고딕" charset="0"/>
              </a:rPr>
              <a:t>,</a:t>
            </a:r>
            <a:endParaRPr lang="ko-KR" altLang="en-US" sz="2000">
              <a:latin typeface="Arial Rounded MT Bold" charset="0"/>
              <a:ea typeface="맑은 고딕" charset="0"/>
            </a:endParaRPr>
          </a:p>
          <a:p>
            <a:pPr marL="0" indent="0" algn="ctr" latinLnBrk="0">
              <a:lnSpc>
                <a:spcPct val="100000"/>
              </a:lnSpc>
              <a:buFontTx/>
              <a:buNone/>
            </a:pPr>
            <a:r>
              <a:rPr lang="ko-KR" altLang="en-US" sz="2000">
                <a:latin typeface="Arial Rounded MT Bold" charset="0"/>
                <a:ea typeface="맑은 고딕" charset="0"/>
              </a:rPr>
              <a:t>세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개의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클론코딩을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해본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결과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의외로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en-US" altLang="ko-KR" sz="2000">
                <a:latin typeface="Arial Rounded MT Bold" charset="0"/>
                <a:ea typeface="맑은 고딕" charset="0"/>
              </a:rPr>
              <a:t>hr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속성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설정하는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게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쉽지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 </a:t>
            </a:r>
            <a:r>
              <a:rPr lang="ko-KR" altLang="en-US" sz="2000">
                <a:latin typeface="Arial Rounded MT Bold" charset="0"/>
                <a:ea typeface="맑은 고딕" charset="0"/>
              </a:rPr>
              <a:t>않다</a:t>
            </a:r>
            <a:r>
              <a:rPr lang="en-US" altLang="ko-KR" sz="2000">
                <a:latin typeface="Arial Rounded MT Bold" charset="0"/>
                <a:ea typeface="맑은 고딕" charset="0"/>
              </a:rPr>
              <a:t>.</a:t>
            </a:r>
            <a:endParaRPr lang="ko-KR" altLang="en-US" sz="2000">
              <a:latin typeface="Arial Rounded MT Bold" charset="0"/>
              <a:ea typeface="맑은 고딕" charset="0"/>
            </a:endParaRPr>
          </a:p>
          <a:p>
            <a:pPr marL="0" indent="0" algn="ctr" latinLnBrk="0">
              <a:lnSpc>
                <a:spcPct val="100000"/>
              </a:lnSpc>
              <a:buFontTx/>
              <a:buNone/>
            </a:pPr>
            <a:endParaRPr lang="ko-KR" altLang="en-US" sz="2000">
              <a:latin typeface="Arial Rounded MT Bold" charset="0"/>
              <a:ea typeface="맑은 고딕" charset="0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3EB74604-9C44-D541-6188-0FAA12FA1939}"/>
              </a:ext>
            </a:extLst>
          </p:cNvPr>
          <p:cNvSpPr txBox="1">
            <a:spLocks/>
          </p:cNvSpPr>
          <p:nvPr/>
        </p:nvSpPr>
        <p:spPr>
          <a:xfrm>
            <a:off x="0" y="7620"/>
            <a:ext cx="3514725" cy="660400"/>
          </a:xfrm>
          <a:prstGeom prst="rect">
            <a:avLst/>
          </a:prstGeom>
        </p:spPr>
        <p:txBody>
          <a:bodyPr wrap="square" lIns="91440" tIns="45720" rIns="91440" bIns="45720" numCol="1" vert="horz" anchor="ctr">
            <a:normAutofit fontScale="92500" lnSpcReduction="0"/>
          </a:bodyPr>
          <a:lstStyle>
            <a:lvl1pPr marL="0" indent="0" rtl="0" algn="l" defTabSz="91440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GB" altLang="en-US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latinLnBrk="0">
              <a:buFontTx/>
              <a:buNone/>
            </a:pPr>
            <a:r>
              <a:rPr lang="en-US" altLang="ko-KR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05 </a:t>
            </a:r>
            <a:r>
              <a:rPr lang="ko-KR" altLang="en-US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총 작업시간 </a:t>
            </a:r>
            <a:r>
              <a:rPr lang="en-US" altLang="ko-KR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&amp; </a:t>
            </a:r>
            <a:r>
              <a:rPr lang="ko-KR" altLang="en-US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소감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0" y="7620"/>
            <a:ext cx="3823970" cy="660400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rtl="0" latinLnBrk="0">
              <a:buFontTx/>
              <a:buNone/>
            </a:pPr>
            <a:r>
              <a:rPr lang="en-US" altLang="ko-KR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01 </a:t>
            </a:r>
            <a:r>
              <a:rPr lang="ko-KR" altLang="en-US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최종</a:t>
            </a:r>
            <a:r>
              <a:rPr lang="ko-KR" altLang="en-US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 </a:t>
            </a:r>
            <a:r>
              <a:rPr lang="ko-KR" altLang="en-US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완성본(desktop)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  <p:pic>
        <p:nvPicPr>
          <p:cNvPr id="3" name="그림 1" descr="C:/Users/cdabo/AppData/Roaming/PolarisOffice/ETemp/5692_10062424/fImage87644118841.jpeg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8798560" y="31115"/>
            <a:ext cx="3265170" cy="678751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sp>
        <p:nvSpPr>
          <p:cNvPr id="4" name="도형 2"/>
          <p:cNvSpPr>
            <a:spLocks/>
          </p:cNvSpPr>
          <p:nvPr/>
        </p:nvSpPr>
        <p:spPr>
          <a:xfrm>
            <a:off x="8721725" y="29845"/>
            <a:ext cx="3434080" cy="3311525"/>
          </a:xfrm>
          <a:prstGeom prst="rect"/>
          <a:noFill/>
          <a:ln w="76200" cap="flat" cmpd="sng">
            <a:solidFill>
              <a:schemeClr val="accent4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5" name="그림 1" descr="C:/Users/cdabo/AppData/Roaming/PolarisOffice/ETemp/5692_10062424/fImage3606009841.jpe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913255" y="768350"/>
            <a:ext cx="5386705" cy="587311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>
            <a:off x="0" y="7620"/>
            <a:ext cx="3823970" cy="660400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rtl="0" latinLnBrk="0">
              <a:buFontTx/>
              <a:buNone/>
            </a:pPr>
            <a:r>
              <a:rPr lang="en-US" altLang="ko-KR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01 </a:t>
            </a:r>
            <a:r>
              <a:rPr lang="ko-KR" altLang="en-US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최종 완성본(desktop)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  <p:pic>
        <p:nvPicPr>
          <p:cNvPr id="3" name="Picture " descr="C:/Users/cdabo/AppData/Roaming/PolarisOffice/ETemp/5692_10062424/fImage8764412496334.jpe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8798560" y="31115"/>
            <a:ext cx="3265170" cy="678751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sp>
        <p:nvSpPr>
          <p:cNvPr id="4" name="Rect 0"/>
          <p:cNvSpPr>
            <a:spLocks/>
          </p:cNvSpPr>
          <p:nvPr/>
        </p:nvSpPr>
        <p:spPr>
          <a:xfrm>
            <a:off x="8721725" y="3597275"/>
            <a:ext cx="3434080" cy="3239135"/>
          </a:xfrm>
          <a:prstGeom prst="rect"/>
          <a:noFill/>
          <a:ln w="76200" cap="flat" cmpd="sng">
            <a:solidFill>
              <a:schemeClr val="accent4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5" name="그림 4" descr="C:/Users/cdabo/AppData/Roaming/PolarisOffice/ETemp/5692_10062424/fImage3630201008467.jpe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394460" y="735330"/>
            <a:ext cx="6103620" cy="574167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>
            <a:off x="0" y="7620"/>
            <a:ext cx="3823970" cy="66040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latinLnBrk="0">
              <a:buFontTx/>
              <a:buNone/>
            </a:pPr>
            <a:r>
              <a:rPr lang="en-US" altLang="ko-KR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01 </a:t>
            </a:r>
            <a:r>
              <a:rPr lang="ko-KR" altLang="en-US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최종 완성본(tablet)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  <p:pic>
        <p:nvPicPr>
          <p:cNvPr id="5" name="그림 8" descr="C:/Users/cdabo/AppData/Roaming/PolarisOffice/ETemp/5692_10062424/fImage4068562579169.jpe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10273665" y="81915"/>
            <a:ext cx="1677035" cy="669544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sp>
        <p:nvSpPr>
          <p:cNvPr id="4" name="Rect 0"/>
          <p:cNvSpPr>
            <a:spLocks/>
          </p:cNvSpPr>
          <p:nvPr/>
        </p:nvSpPr>
        <p:spPr>
          <a:xfrm>
            <a:off x="10156190" y="40640"/>
            <a:ext cx="1897380" cy="3506470"/>
          </a:xfrm>
          <a:prstGeom prst="rect"/>
          <a:noFill/>
          <a:ln w="76200" cap="flat" cmpd="sng">
            <a:solidFill>
              <a:schemeClr val="accent4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6" name="그림 7" descr="C:/Users/cdabo/AppData/Roaming/PolarisOffice/ETemp/5692_10062424/fImage2052951016334.jpe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611880" y="779145"/>
            <a:ext cx="3611245" cy="581596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>
            <a:off x="0" y="7620"/>
            <a:ext cx="3823970" cy="66040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latinLnBrk="0">
              <a:buFontTx/>
              <a:buNone/>
            </a:pPr>
            <a:r>
              <a:rPr lang="en-US" altLang="ko-KR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01 </a:t>
            </a:r>
            <a:r>
              <a:rPr lang="ko-KR" altLang="en-US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최종 완성본(tablet)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  <p:pic>
        <p:nvPicPr>
          <p:cNvPr id="5" name="Picture " descr="C:/Users/cdabo/AppData/Roaming/PolarisOffice/ETemp/5692_10062424/fImage4068562601478.jpe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10273665" y="81915"/>
            <a:ext cx="1677035" cy="669544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sp>
        <p:nvSpPr>
          <p:cNvPr id="4" name="Rect 0"/>
          <p:cNvSpPr>
            <a:spLocks/>
          </p:cNvSpPr>
          <p:nvPr/>
        </p:nvSpPr>
        <p:spPr>
          <a:xfrm>
            <a:off x="10156190" y="3535680"/>
            <a:ext cx="1897380" cy="3280410"/>
          </a:xfrm>
          <a:prstGeom prst="rect"/>
          <a:noFill/>
          <a:ln w="76200" cap="flat" cmpd="sng">
            <a:solidFill>
              <a:schemeClr val="accent4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6" name="그림 10" descr="C:/Users/cdabo/AppData/Roaming/PolarisOffice/ETemp/5692_10062424/fImage2605631026500.jpe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818255" y="669290"/>
            <a:ext cx="3328670" cy="604647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>
            <a:off x="0" y="7620"/>
            <a:ext cx="3947160" cy="66040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latinLnBrk="0">
              <a:buFontTx/>
              <a:buNone/>
            </a:pPr>
            <a:r>
              <a:rPr lang="en-US" altLang="ko-KR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01 </a:t>
            </a:r>
            <a:r>
              <a:rPr lang="ko-KR" altLang="en-US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최종 완성본(mobile)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  <p:pic>
        <p:nvPicPr>
          <p:cNvPr id="8" name="그림 14" descr="C:/Users/cdabo/AppData/Roaming/PolarisOffice/ETemp/5692_10062424/fImage9000682716962.jpe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11463655" y="40640"/>
            <a:ext cx="436245" cy="681863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sp>
        <p:nvSpPr>
          <p:cNvPr id="4" name="Rect 0"/>
          <p:cNvSpPr>
            <a:spLocks/>
          </p:cNvSpPr>
          <p:nvPr/>
        </p:nvSpPr>
        <p:spPr>
          <a:xfrm>
            <a:off x="11386185" y="40640"/>
            <a:ext cx="605790" cy="5566410"/>
          </a:xfrm>
          <a:prstGeom prst="rect"/>
          <a:noFill/>
          <a:ln w="76200" cap="flat" cmpd="sng">
            <a:solidFill>
              <a:schemeClr val="accent4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9" name="그림 15" descr="C:/Users/cdabo/AppData/Roaming/PolarisOffice/ETemp/5692_10062424/fImage11365081059169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722880" y="833755"/>
            <a:ext cx="1762125" cy="585152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10" name="그림 16" descr="C:/Users/cdabo/AppData/Roaming/PolarisOffice/ETemp/5692_10062424/fImage24065121065724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237480" y="493395"/>
            <a:ext cx="1333500" cy="618109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11" name="그림 17" descr="C:/Users/cdabo/AppData/Roaming/PolarisOffice/ETemp/5692_10062424/fImage18000381071478.png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329170" y="493395"/>
            <a:ext cx="1261110" cy="618109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>
            <a:off x="0" y="7620"/>
            <a:ext cx="3947160" cy="66040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latinLnBrk="0">
              <a:buFontTx/>
              <a:buNone/>
            </a:pPr>
            <a:r>
              <a:rPr lang="en-US" altLang="ko-KR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01 </a:t>
            </a:r>
            <a:r>
              <a:rPr lang="ko-KR" altLang="en-US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최종 완성본(mobile)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  <p:pic>
        <p:nvPicPr>
          <p:cNvPr id="8" name="Picture " descr="C:/Users/cdabo/AppData/Roaming/PolarisOffice/ETemp/5692_10062424/fImage9000682793281.jpe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11452860" y="-14605"/>
            <a:ext cx="436245" cy="684276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sp>
        <p:nvSpPr>
          <p:cNvPr id="4" name="Rect 0"/>
          <p:cNvSpPr>
            <a:spLocks/>
          </p:cNvSpPr>
          <p:nvPr/>
        </p:nvSpPr>
        <p:spPr>
          <a:xfrm>
            <a:off x="11386185" y="5567045"/>
            <a:ext cx="605790" cy="1271270"/>
          </a:xfrm>
          <a:prstGeom prst="rect"/>
          <a:noFill/>
          <a:ln w="76200" cap="flat" cmpd="sng">
            <a:solidFill>
              <a:schemeClr val="accent4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9" name="그림 18" descr="C:/Users/cdabo/AppData/Roaming/PolarisOffice/ETemp/5692_10062424/fImage4201941089358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63465" y="340360"/>
            <a:ext cx="2195195" cy="618045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409952-1573-8595-8348-AAF9E93F7E6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7620"/>
            <a:ext cx="2600325" cy="660400"/>
          </a:xfrm>
          <a:prstGeom prst="rect">
            <a:avLst/>
          </a:prstGeom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latinLnBrk="0">
              <a:buFontTx/>
              <a:buNone/>
            </a:pPr>
            <a:r>
              <a:rPr lang="en-US" altLang="ko-KR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02 Dom</a:t>
            </a:r>
            <a:r>
              <a:rPr lang="ko-KR" altLang="en-US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구조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  <p:pic>
        <p:nvPicPr>
          <p:cNvPr id="3" name="그림 23" descr="C:/Users/cdabo/AppData/Roaming/PolarisOffice/ETemp/5692_10062424/fImage129257286491.jpeg"/>
          <p:cNvPicPr>
            <a:picLocks noChangeAspect="1"/>
          </p:cNvPicPr>
          <p:nvPr/>
        </p:nvPicPr>
        <p:blipFill rotWithShape="1">
          <a:blip r:embed="rId1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944" b="7555"/>
          <a:stretch>
            <a:fillRect/>
          </a:stretch>
        </p:blipFill>
        <p:spPr>
          <a:xfrm rot="0">
            <a:off x="567690" y="667385"/>
            <a:ext cx="11043285" cy="600202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8047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26" descr="C:/Users/cdabo/AppData/Roaming/PolarisOffice/ETemp/5692_10062424/fImage3606001096962.jpeg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647440" y="669290"/>
            <a:ext cx="5386705" cy="587311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sp>
        <p:nvSpPr>
          <p:cNvPr id="7" name="제목 1"/>
          <p:cNvSpPr txBox="1">
            <a:spLocks noGrp="1"/>
          </p:cNvSpPr>
          <p:nvPr>
            <p:ph type="title"/>
          </p:nvPr>
        </p:nvSpPr>
        <p:spPr>
          <a:xfrm>
            <a:off x="0" y="7620"/>
            <a:ext cx="4943475" cy="66040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latinLnBrk="0">
              <a:buFontTx/>
              <a:buNone/>
            </a:pPr>
            <a:r>
              <a:rPr lang="en-US" altLang="ko-KR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03 CSS(</a:t>
            </a:r>
            <a:r>
              <a:rPr lang="ko-KR" altLang="en-US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공통</a:t>
            </a:r>
            <a:r>
              <a:rPr lang="en-US" altLang="ko-KR" sz="2800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Arial Rounded MT Bold" charset="0"/>
                <a:ea typeface="Arial Rounded MT Bold" charset="0"/>
              </a:rPr>
              <a:t>&amp;nav&amp;list)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  <p:pic>
        <p:nvPicPr>
          <p:cNvPr id="10" name="그림 26" descr="C:/Users/cdabo/AppData/Roaming/PolarisOffice/ETemp/5692_10062424/fImage1049732901942.png"/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387985" y="876935"/>
            <a:ext cx="2957830" cy="301752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cxnSp>
        <p:nvCxnSpPr>
          <p:cNvPr id="12" name="도형 28"/>
          <p:cNvCxnSpPr/>
          <p:nvPr/>
        </p:nvCxnSpPr>
        <p:spPr>
          <a:xfrm flipV="1">
            <a:off x="3333750" y="847090"/>
            <a:ext cx="297815" cy="265430"/>
          </a:xfrm>
          <a:prstGeom prst="straightConnector1"/>
          <a:ln w="28575" cap="flat" cmpd="sng">
            <a:solidFill>
              <a:schemeClr val="tx1">
                <a:alpha val="100000"/>
              </a:schemeClr>
            </a:solidFill>
            <a:prstDash val="solid"/>
            <a:miter lim="800000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35" descr="C:/Users/cdabo/AppData/Roaming/PolarisOffice/ETemp/5692_10062424/fImage1272952914827.png"/>
          <p:cNvPicPr>
            <a:picLocks noChangeAspect="1"/>
          </p:cNvPicPr>
          <p:nvPr/>
        </p:nvPicPr>
        <p:blipFill rotWithShape="1"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8860790" y="4389120"/>
            <a:ext cx="3249295" cy="231013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vert="horz" wrap="square" lIns="91440" tIns="45720" rIns="91440" bIns="45720" anchor="ctr">
        <a:noAutofit/>
      </a:bodyPr>
      <a:lstStyle>
        <a:defPPr marL="0" indent="0" algn="ctr" hangingPunct="1">
          <a:defRPr dirty="0" smtClean="0">
            <a:latin typeface="맑은 고딕" charset="0"/>
            <a:ea typeface="맑은 고딕" charset="0"/>
          </a:defRPr>
        </a:defPPr>
      </a:lstStyle>
      <a:style>
        <a:lnRef idx="2">
          <a:schemeClr val="accent3"/>
        </a:lnRef>
        <a:fillRef idx="1">
          <a:schemeClr val="lt1"/>
        </a:fillRef>
        <a:effectRef idx="0">
          <a:schemeClr val="accent3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13</Pages>
  <Paragraphs>85</Paragraphs>
  <Words>314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cdabomi</dc:creator>
  <cp:lastModifiedBy>cdabomi60</cp:lastModifiedBy>
  <dc:title>PowerPoint 프레젠테이션</dc:title>
  <cp:version>9.104.137.47964</cp:version>
  <dcterms:modified xsi:type="dcterms:W3CDTF">2022-09-22T06:41:47Z</dcterms:modified>
</cp:coreProperties>
</file>

<file path=docProps/thumbnail.jpeg>
</file>